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1pPr>
    <a:lvl2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2pPr>
    <a:lvl3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3pPr>
    <a:lvl4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4pPr>
    <a:lvl5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5pPr>
    <a:lvl6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6pPr>
    <a:lvl7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7pPr>
    <a:lvl8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8pPr>
    <a:lvl9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Avenir Next Medium"/>
          <a:ea typeface="Avenir Next Medium"/>
          <a:cs typeface="Avenir Next Medium"/>
        </a:font>
        <a:schemeClr val="accent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chemeClr val="accent1">
              <a:hueOff val="178262"/>
              <a:satOff val="-8651"/>
              <a:lumOff val="-7254"/>
              <a:alpha val="29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chemeClr val="accent6">
              <a:alpha val="25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A01D73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81873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8187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CDEE0">
              <a:alpha val="18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-239254"/>
              <a:lumOff val="-1399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4EB9B">
              <a:alpha val="26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889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4EB9B">
                  <a:alpha val="26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D4EB9B">
                  <a:alpha val="26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147882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222222"/>
              </a:solidFill>
              <a:prstDash val="solid"/>
              <a:miter lim="400000"/>
            </a:ln>
          </a:top>
          <a:bottom>
            <a:ln w="254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>
              <a:alpha val="75000"/>
            </a:srgbClr>
          </a:solidFill>
        </a:fill>
      </a:tcStyle>
    </a:wholeTbl>
    <a:band2H>
      <a:tcTxStyle b="def" i="def"/>
      <a:tcStyle>
        <a:tcBdr/>
        <a:fill>
          <a:solidFill>
            <a:srgbClr val="686A6A">
              <a:alpha val="85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222222"/>
      </a:tcTxStyle>
      <a:tcStyle>
        <a:tcBdr>
          <a:left>
            <a:ln w="12700" cap="flat">
              <a:noFill/>
              <a:miter lim="400000"/>
            </a:ln>
          </a:left>
          <a:right>
            <a:ln w="63500" cap="flat">
              <a:solidFill>
                <a:srgbClr val="222222"/>
              </a:solidFill>
              <a:prstDash val="solid"/>
              <a:miter lim="400000"/>
            </a:ln>
          </a:right>
          <a:top>
            <a:ln w="25400" cap="flat">
              <a:solidFill>
                <a:srgbClr val="222222"/>
              </a:solidFill>
              <a:prstDash val="solid"/>
              <a:miter lim="400000"/>
            </a:ln>
          </a:top>
          <a:bottom>
            <a:ln w="254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86A6A">
              <a:alpha val="85000"/>
            </a:srgbClr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3D3D3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22222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3D3D3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25400" cap="flat">
              <a:solidFill>
                <a:srgbClr val="5F6568"/>
              </a:solidFill>
              <a:prstDash val="solid"/>
              <a:miter lim="400000"/>
            </a:ln>
          </a:left>
          <a:right>
            <a:ln w="25400" cap="flat">
              <a:solidFill>
                <a:srgbClr val="5F6568"/>
              </a:solidFill>
              <a:prstDash val="solid"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CDEE0">
              <a:alpha val="18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63500" cap="flat">
              <a:solidFill>
                <a:srgbClr val="5F6568"/>
              </a:solidFill>
              <a:prstDash val="solid"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25400" cap="flat">
              <a:solidFill>
                <a:srgbClr val="5F6568"/>
              </a:solidFill>
              <a:prstDash val="solid"/>
              <a:miter lim="400000"/>
            </a:ln>
          </a:left>
          <a:right>
            <a:ln w="25400" cap="flat">
              <a:solidFill>
                <a:srgbClr val="5F6568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4" name="Shape 164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0" showMasterPhAnim="1">
  <p:cSld name="Título y subtítulo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Línea"/>
          <p:cNvSpPr/>
          <p:nvPr/>
        </p:nvSpPr>
        <p:spPr>
          <a:xfrm flipV="1">
            <a:off x="406400" y="6140894"/>
            <a:ext cx="12192000" cy="263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3" name="Texto del título"/>
          <p:cNvSpPr txBox="1"/>
          <p:nvPr>
            <p:ph type="title"/>
          </p:nvPr>
        </p:nvSpPr>
        <p:spPr>
          <a:xfrm>
            <a:off x="406400" y="6426200"/>
            <a:ext cx="121920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pPr/>
            <a:r>
              <a:t>Texto del título</a:t>
            </a:r>
          </a:p>
        </p:txBody>
      </p:sp>
      <p:sp>
        <p:nvSpPr>
          <p:cNvPr id="14" name="Nivel de texto 1…"/>
          <p:cNvSpPr txBox="1"/>
          <p:nvPr>
            <p:ph type="body" sz="quarter" idx="1"/>
          </p:nvPr>
        </p:nvSpPr>
        <p:spPr>
          <a:xfrm>
            <a:off x="406400" y="4267200"/>
            <a:ext cx="121920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pPr/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15" name="Número de diapositiva"/>
          <p:cNvSpPr txBox="1"/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Viñetas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exto"/>
          <p:cNvSpPr txBox="1"/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Texto</a:t>
            </a:r>
          </a:p>
        </p:txBody>
      </p:sp>
      <p:sp>
        <p:nvSpPr>
          <p:cNvPr id="103" name="Nivel de texto 1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</a:lvl1pPr>
            <a:lvl2pPr>
              <a:buClr>
                <a:schemeClr val="accent1"/>
              </a:buClr>
              <a:buChar char="▸"/>
            </a:lvl2pPr>
            <a:lvl3pPr>
              <a:buClr>
                <a:schemeClr val="accent1"/>
              </a:buClr>
              <a:buChar char="▸"/>
            </a:lvl3pPr>
            <a:lvl4pPr>
              <a:buClr>
                <a:schemeClr val="accent1"/>
              </a:buClr>
              <a:buChar char="▸"/>
            </a:lvl4pPr>
            <a:lvl5pPr>
              <a:buClr>
                <a:schemeClr val="accent1"/>
              </a:buClr>
              <a:buChar char="▸"/>
            </a:lvl5pPr>
          </a:lstStyle>
          <a:p>
            <a:pPr/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104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3 fotos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Imagen"/>
          <p:cNvSpPr/>
          <p:nvPr>
            <p:ph type="pic" sz="half" idx="13"/>
          </p:nvPr>
        </p:nvSpPr>
        <p:spPr>
          <a:xfrm>
            <a:off x="6503154" y="0"/>
            <a:ext cx="6502401" cy="4864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2" name="Imagen"/>
          <p:cNvSpPr/>
          <p:nvPr>
            <p:ph type="pic" sz="half" idx="14"/>
          </p:nvPr>
        </p:nvSpPr>
        <p:spPr>
          <a:xfrm>
            <a:off x="6502400" y="4902200"/>
            <a:ext cx="6502400" cy="4864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3" name="Imagen"/>
          <p:cNvSpPr/>
          <p:nvPr>
            <p:ph type="pic" idx="15"/>
          </p:nvPr>
        </p:nvSpPr>
        <p:spPr>
          <a:xfrm>
            <a:off x="0" y="0"/>
            <a:ext cx="6468534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4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ita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Bocadillo cuadrado"/>
          <p:cNvSpPr/>
          <p:nvPr/>
        </p:nvSpPr>
        <p:spPr>
          <a:xfrm>
            <a:off x="469900" y="2362200"/>
            <a:ext cx="12065000" cy="52292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24" y="0"/>
                </a:moveTo>
                <a:cubicBezTo>
                  <a:pt x="100" y="0"/>
                  <a:pt x="0" y="232"/>
                  <a:pt x="0" y="516"/>
                </a:cubicBezTo>
                <a:lnTo>
                  <a:pt x="0" y="18789"/>
                </a:lnTo>
                <a:cubicBezTo>
                  <a:pt x="0" y="19073"/>
                  <a:pt x="100" y="19305"/>
                  <a:pt x="224" y="19305"/>
                </a:cubicBezTo>
                <a:lnTo>
                  <a:pt x="17228" y="19305"/>
                </a:lnTo>
                <a:lnTo>
                  <a:pt x="17850" y="21600"/>
                </a:lnTo>
                <a:lnTo>
                  <a:pt x="18471" y="19305"/>
                </a:lnTo>
                <a:lnTo>
                  <a:pt x="21376" y="19305"/>
                </a:lnTo>
                <a:cubicBezTo>
                  <a:pt x="21500" y="19305"/>
                  <a:pt x="21600" y="19073"/>
                  <a:pt x="21600" y="18789"/>
                </a:cubicBezTo>
                <a:lnTo>
                  <a:pt x="21600" y="516"/>
                </a:lnTo>
                <a:cubicBezTo>
                  <a:pt x="21600" y="232"/>
                  <a:pt x="21500" y="0"/>
                  <a:pt x="21376" y="0"/>
                </a:cubicBezTo>
                <a:lnTo>
                  <a:pt x="224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122" name="Escribir una cita aquí"/>
          <p:cNvSpPr txBox="1"/>
          <p:nvPr>
            <p:ph type="body" sz="quarter" idx="13"/>
          </p:nvPr>
        </p:nvSpPr>
        <p:spPr>
          <a:xfrm>
            <a:off x="889000" y="2908300"/>
            <a:ext cx="11226800" cy="129794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z="94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Escribir una cita aquí</a:t>
            </a:r>
          </a:p>
        </p:txBody>
      </p:sp>
      <p:sp>
        <p:nvSpPr>
          <p:cNvPr id="123" name="Juan López"/>
          <p:cNvSpPr txBox="1"/>
          <p:nvPr>
            <p:ph type="body" sz="quarter" idx="14"/>
          </p:nvPr>
        </p:nvSpPr>
        <p:spPr>
          <a:xfrm>
            <a:off x="406400" y="7789333"/>
            <a:ext cx="12192000" cy="863604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6000"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Juan López</a:t>
            </a:r>
          </a:p>
        </p:txBody>
      </p:sp>
      <p:sp>
        <p:nvSpPr>
          <p:cNvPr id="124" name="Texto"/>
          <p:cNvSpPr txBox="1"/>
          <p:nvPr>
            <p:ph type="body" sz="quarter" idx="15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Texto</a:t>
            </a:r>
          </a:p>
        </p:txBody>
      </p:sp>
      <p:sp>
        <p:nvSpPr>
          <p:cNvPr id="125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ita alt."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Escribir una cita aquí"/>
          <p:cNvSpPr txBox="1"/>
          <p:nvPr>
            <p:ph type="body" sz="quarter" idx="13"/>
          </p:nvPr>
        </p:nvSpPr>
        <p:spPr>
          <a:xfrm>
            <a:off x="5892800" y="2641600"/>
            <a:ext cx="6705600" cy="25019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z="94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Escribir una cita aquí</a:t>
            </a:r>
          </a:p>
        </p:txBody>
      </p:sp>
      <p:sp>
        <p:nvSpPr>
          <p:cNvPr id="133" name="Imagen"/>
          <p:cNvSpPr/>
          <p:nvPr>
            <p:ph type="pic" idx="14"/>
          </p:nvPr>
        </p:nvSpPr>
        <p:spPr>
          <a:xfrm>
            <a:off x="0" y="0"/>
            <a:ext cx="54864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4" name="Juan López"/>
          <p:cNvSpPr txBox="1"/>
          <p:nvPr>
            <p:ph type="body" sz="quarter" idx="15"/>
          </p:nvPr>
        </p:nvSpPr>
        <p:spPr>
          <a:xfrm>
            <a:off x="5892800" y="7789333"/>
            <a:ext cx="6705600" cy="863604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defTabSz="457200">
              <a:spcBef>
                <a:spcPts val="0"/>
              </a:spcBef>
              <a:buClrTx/>
              <a:buSzTx/>
              <a:buFontTx/>
              <a:buNone/>
              <a:defRPr sz="6000">
                <a:solidFill>
                  <a:srgbClr val="232323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Juan López</a:t>
            </a:r>
          </a:p>
        </p:txBody>
      </p:sp>
      <p:sp>
        <p:nvSpPr>
          <p:cNvPr id="135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Foto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Imagen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3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En blanco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En blanco al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Foto (horizontal)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Imagen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3" name="Línea"/>
          <p:cNvSpPr/>
          <p:nvPr>
            <p:ph type="body" sz="quarter" idx="14"/>
          </p:nvPr>
        </p:nvSpPr>
        <p:spPr>
          <a:xfrm flipV="1">
            <a:off x="406400" y="6140894"/>
            <a:ext cx="12192000" cy="263"/>
          </a:xfrm>
          <a:prstGeom prst="line">
            <a:avLst/>
          </a:prstGeom>
          <a:ln w="38100">
            <a:solidFill>
              <a:srgbClr val="A6AAA9"/>
            </a:solidFill>
          </a:ln>
        </p:spPr>
        <p:txBody>
          <a:bodyPr anchor="ctr">
            <a:noAutofit/>
          </a:bodyPr>
          <a:lstStyle/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4" name="Texto del título"/>
          <p:cNvSpPr txBox="1"/>
          <p:nvPr>
            <p:ph type="title"/>
          </p:nvPr>
        </p:nvSpPr>
        <p:spPr>
          <a:xfrm>
            <a:off x="406400" y="6426200"/>
            <a:ext cx="121920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pPr/>
            <a:r>
              <a:t>Texto del título</a:t>
            </a:r>
          </a:p>
        </p:txBody>
      </p:sp>
      <p:sp>
        <p:nvSpPr>
          <p:cNvPr id="25" name="Nivel de texto 1…"/>
          <p:cNvSpPr txBox="1"/>
          <p:nvPr>
            <p:ph type="body" sz="quarter" idx="1"/>
          </p:nvPr>
        </p:nvSpPr>
        <p:spPr>
          <a:xfrm>
            <a:off x="406400" y="4267200"/>
            <a:ext cx="121920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pPr/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26" name="Número de diapositiva"/>
          <p:cNvSpPr txBox="1"/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ítulo y subtítulo al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Línea"/>
          <p:cNvSpPr/>
          <p:nvPr/>
        </p:nvSpPr>
        <p:spPr>
          <a:xfrm flipV="1">
            <a:off x="406400" y="6140894"/>
            <a:ext cx="12192000" cy="263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4" name="Texto del título"/>
          <p:cNvSpPr txBox="1"/>
          <p:nvPr>
            <p:ph type="title"/>
          </p:nvPr>
        </p:nvSpPr>
        <p:spPr>
          <a:xfrm>
            <a:off x="406400" y="6426200"/>
            <a:ext cx="121920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pPr/>
            <a:r>
              <a:t>Texto del título</a:t>
            </a:r>
          </a:p>
        </p:txBody>
      </p:sp>
      <p:sp>
        <p:nvSpPr>
          <p:cNvPr id="35" name="Nivel de texto 1…"/>
          <p:cNvSpPr txBox="1"/>
          <p:nvPr>
            <p:ph type="body" sz="quarter" idx="1"/>
          </p:nvPr>
        </p:nvSpPr>
        <p:spPr>
          <a:xfrm>
            <a:off x="406400" y="4267200"/>
            <a:ext cx="121920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pPr/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36" name="Número de diapositiva"/>
          <p:cNvSpPr txBox="1"/>
          <p:nvPr>
            <p:ph type="sldNum" sz="quarter" idx="2"/>
          </p:nvPr>
        </p:nvSpPr>
        <p:spPr>
          <a:xfrm>
            <a:off x="12161859" y="419100"/>
            <a:ext cx="406898" cy="457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ítulo (centro)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o del título"/>
          <p:cNvSpPr txBox="1"/>
          <p:nvPr>
            <p:ph type="title"/>
          </p:nvPr>
        </p:nvSpPr>
        <p:spPr>
          <a:xfrm>
            <a:off x="406400" y="4038600"/>
            <a:ext cx="12192000" cy="45212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pPr/>
            <a:r>
              <a:t>Texto del título</a:t>
            </a:r>
          </a:p>
        </p:txBody>
      </p:sp>
      <p:sp>
        <p:nvSpPr>
          <p:cNvPr id="44" name="Número de diapositiva"/>
          <p:cNvSpPr txBox="1"/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Foto (vertical)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Línea"/>
          <p:cNvSpPr/>
          <p:nvPr/>
        </p:nvSpPr>
        <p:spPr>
          <a:xfrm flipV="1">
            <a:off x="5892800" y="6141012"/>
            <a:ext cx="6705600" cy="145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52" name="Imagen"/>
          <p:cNvSpPr/>
          <p:nvPr>
            <p:ph type="pic" idx="13"/>
          </p:nvPr>
        </p:nvSpPr>
        <p:spPr>
          <a:xfrm>
            <a:off x="0" y="0"/>
            <a:ext cx="54864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53" name="Texto del título"/>
          <p:cNvSpPr txBox="1"/>
          <p:nvPr>
            <p:ph type="title"/>
          </p:nvPr>
        </p:nvSpPr>
        <p:spPr>
          <a:xfrm>
            <a:off x="5892800" y="6426200"/>
            <a:ext cx="67056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pPr/>
            <a:r>
              <a:t>Texto del título</a:t>
            </a:r>
          </a:p>
        </p:txBody>
      </p:sp>
      <p:sp>
        <p:nvSpPr>
          <p:cNvPr id="54" name="Nivel de texto 1…"/>
          <p:cNvSpPr txBox="1"/>
          <p:nvPr>
            <p:ph type="body" sz="quarter" idx="1"/>
          </p:nvPr>
        </p:nvSpPr>
        <p:spPr>
          <a:xfrm>
            <a:off x="5892800" y="4267200"/>
            <a:ext cx="67056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pPr/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55" name="Número de diapositiva"/>
          <p:cNvSpPr txBox="1"/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ítulo (arriba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o"/>
          <p:cNvSpPr txBox="1"/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Texto</a:t>
            </a:r>
          </a:p>
        </p:txBody>
      </p:sp>
      <p:sp>
        <p:nvSpPr>
          <p:cNvPr id="63" name="Texto del títul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Texto del título</a:t>
            </a:r>
          </a:p>
        </p:txBody>
      </p:sp>
      <p:sp>
        <p:nvSpPr>
          <p:cNvPr id="64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ítulo y viñetas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o"/>
          <p:cNvSpPr txBox="1"/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Texto</a:t>
            </a:r>
          </a:p>
        </p:txBody>
      </p:sp>
      <p:sp>
        <p:nvSpPr>
          <p:cNvPr id="72" name="Texto del títul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Texto del título</a:t>
            </a:r>
          </a:p>
        </p:txBody>
      </p:sp>
      <p:sp>
        <p:nvSpPr>
          <p:cNvPr id="73" name="Nivel de texto 1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</a:lvl1pPr>
            <a:lvl2pPr>
              <a:buClr>
                <a:schemeClr val="accent1"/>
              </a:buClr>
              <a:buChar char="▸"/>
            </a:lvl2pPr>
            <a:lvl3pPr>
              <a:buClr>
                <a:schemeClr val="accent1"/>
              </a:buClr>
              <a:buChar char="▸"/>
            </a:lvl3pPr>
            <a:lvl4pPr>
              <a:buClr>
                <a:schemeClr val="accent1"/>
              </a:buClr>
              <a:buChar char="▸"/>
            </a:lvl4pPr>
            <a:lvl5pPr>
              <a:buClr>
                <a:schemeClr val="accent1"/>
              </a:buClr>
              <a:buChar char="▸"/>
            </a:lvl5pPr>
          </a:lstStyle>
          <a:p>
            <a:pPr/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74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ítulo y viñetas al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Texto"/>
          <p:cNvSpPr txBox="1"/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Texto</a:t>
            </a:r>
          </a:p>
        </p:txBody>
      </p:sp>
      <p:sp>
        <p:nvSpPr>
          <p:cNvPr id="82" name="Texto del títul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Texto del título</a:t>
            </a:r>
          </a:p>
        </p:txBody>
      </p:sp>
      <p:sp>
        <p:nvSpPr>
          <p:cNvPr id="83" name="Nivel de texto 1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</a:lvl1pPr>
            <a:lvl2pPr>
              <a:buClr>
                <a:schemeClr val="accent1"/>
              </a:buClr>
              <a:buChar char="▸"/>
            </a:lvl2pPr>
            <a:lvl3pPr>
              <a:buClr>
                <a:schemeClr val="accent1"/>
              </a:buClr>
              <a:buChar char="▸"/>
            </a:lvl3pPr>
            <a:lvl4pPr>
              <a:buClr>
                <a:schemeClr val="accent1"/>
              </a:buClr>
              <a:buChar char="▸"/>
            </a:lvl4pPr>
            <a:lvl5pPr>
              <a:buClr>
                <a:schemeClr val="accent1"/>
              </a:buClr>
              <a:buChar char="▸"/>
            </a:lvl5pPr>
          </a:lstStyle>
          <a:p>
            <a:pPr/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84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ítulo, viñetas y foto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exto"/>
          <p:cNvSpPr txBox="1"/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Texto</a:t>
            </a:r>
          </a:p>
        </p:txBody>
      </p:sp>
      <p:sp>
        <p:nvSpPr>
          <p:cNvPr id="92" name="Imagen"/>
          <p:cNvSpPr/>
          <p:nvPr>
            <p:ph type="pic" sz="half" idx="14"/>
          </p:nvPr>
        </p:nvSpPr>
        <p:spPr>
          <a:xfrm>
            <a:off x="7112000" y="1536700"/>
            <a:ext cx="5486400" cy="7797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93" name="Texto del título"/>
          <p:cNvSpPr txBox="1"/>
          <p:nvPr>
            <p:ph type="title"/>
          </p:nvPr>
        </p:nvSpPr>
        <p:spPr>
          <a:xfrm>
            <a:off x="406400" y="1536700"/>
            <a:ext cx="6299200" cy="723900"/>
          </a:xfrm>
          <a:prstGeom prst="rect">
            <a:avLst/>
          </a:prstGeom>
        </p:spPr>
        <p:txBody>
          <a:bodyPr/>
          <a:lstStyle/>
          <a:p>
            <a:pPr/>
            <a:r>
              <a:t>Texto del título</a:t>
            </a:r>
          </a:p>
        </p:txBody>
      </p:sp>
      <p:sp>
        <p:nvSpPr>
          <p:cNvPr id="94" name="Nivel de texto 1…"/>
          <p:cNvSpPr txBox="1"/>
          <p:nvPr>
            <p:ph type="body" sz="half" idx="1"/>
          </p:nvPr>
        </p:nvSpPr>
        <p:spPr>
          <a:xfrm>
            <a:off x="406400" y="2743200"/>
            <a:ext cx="6299200" cy="6108700"/>
          </a:xfrm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  <a:defRPr sz="2800"/>
            </a:lvl1pPr>
            <a:lvl2pPr>
              <a:buClr>
                <a:schemeClr val="accent1"/>
              </a:buClr>
              <a:buChar char="▸"/>
              <a:defRPr sz="2800"/>
            </a:lvl2pPr>
            <a:lvl3pPr>
              <a:buClr>
                <a:schemeClr val="accent1"/>
              </a:buClr>
              <a:buChar char="▸"/>
              <a:defRPr sz="2800"/>
            </a:lvl3pPr>
            <a:lvl4pPr>
              <a:buClr>
                <a:schemeClr val="accent1"/>
              </a:buClr>
              <a:buChar char="▸"/>
              <a:defRPr sz="2800"/>
            </a:lvl4pPr>
            <a:lvl5pPr>
              <a:buClr>
                <a:schemeClr val="accent1"/>
              </a:buClr>
              <a:buChar char="▸"/>
              <a:defRPr sz="2800"/>
            </a:lvl5pPr>
          </a:lstStyle>
          <a:p>
            <a:pPr/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95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ínea"/>
          <p:cNvSpPr/>
          <p:nvPr/>
        </p:nvSpPr>
        <p:spPr>
          <a:xfrm flipV="1">
            <a:off x="406400" y="993160"/>
            <a:ext cx="12192000" cy="263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" name="Texto del título"/>
          <p:cNvSpPr txBox="1"/>
          <p:nvPr>
            <p:ph type="title"/>
          </p:nvPr>
        </p:nvSpPr>
        <p:spPr>
          <a:xfrm>
            <a:off x="406400" y="1536700"/>
            <a:ext cx="12192000" cy="723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Texto del título</a:t>
            </a:r>
          </a:p>
        </p:txBody>
      </p:sp>
      <p:sp>
        <p:nvSpPr>
          <p:cNvPr id="4" name="Nivel de texto 1…"/>
          <p:cNvSpPr txBox="1"/>
          <p:nvPr>
            <p:ph type="body" idx="1"/>
          </p:nvPr>
        </p:nvSpPr>
        <p:spPr>
          <a:xfrm>
            <a:off x="406400" y="2743200"/>
            <a:ext cx="12192000" cy="6108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5" name="Número de diapositiva"/>
          <p:cNvSpPr txBox="1"/>
          <p:nvPr>
            <p:ph type="sldNum" sz="quarter" idx="2"/>
          </p:nvPr>
        </p:nvSpPr>
        <p:spPr>
          <a:xfrm>
            <a:off x="12186622" y="431800"/>
            <a:ext cx="406897" cy="457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r">
              <a:lnSpc>
                <a:spcPct val="80000"/>
              </a:lnSpc>
              <a:spcBef>
                <a:spcPts val="0"/>
              </a:spcBef>
              <a:defRPr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p:transition xmlns:p14="http://schemas.microsoft.com/office/powerpoint/2010/main" spd="med" advClick="1"/>
  <p:txStyles>
    <p:titleStyle>
      <a:lvl1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1pPr>
      <a:lvl2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2pPr>
      <a:lvl3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3pPr>
      <a:lvl4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4pPr>
      <a:lvl5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5pPr>
      <a:lvl6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6pPr>
      <a:lvl7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7pPr>
      <a:lvl8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8pPr>
      <a:lvl9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9pPr>
    </p:titleStyle>
    <p:bodyStyle>
      <a:lvl1pPr marL="444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1pPr>
      <a:lvl2pPr marL="8890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2pPr>
      <a:lvl3pPr marL="1333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3pPr>
      <a:lvl4pPr marL="17780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4pPr>
      <a:lvl5pPr marL="2222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5pPr>
      <a:lvl6pPr marL="26670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6pPr>
      <a:lvl7pPr marL="3111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7pPr>
      <a:lvl8pPr marL="35560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8pPr>
      <a:lvl9pPr marL="4000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9pPr>
    </p:bodyStyle>
    <p:otherStyle>
      <a:lvl1pPr marL="0" marR="0" indent="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1pPr>
      <a:lvl2pPr marL="0" marR="0" indent="2286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2pPr>
      <a:lvl3pPr marL="0" marR="0" indent="4572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3pPr>
      <a:lvl4pPr marL="0" marR="0" indent="6858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4pPr>
      <a:lvl5pPr marL="0" marR="0" indent="9144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5pPr>
      <a:lvl6pPr marL="0" marR="0" indent="11430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6pPr>
      <a:lvl7pPr marL="0" marR="0" indent="13716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7pPr>
      <a:lvl8pPr marL="0" marR="0" indent="16002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8pPr>
      <a:lvl9pPr marL="0" marR="0" indent="18288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MPi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MPi</a:t>
            </a:r>
          </a:p>
        </p:txBody>
      </p:sp>
      <p:sp>
        <p:nvSpPr>
          <p:cNvPr id="167" name="Desencriptación por fuerza bruta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Desencriptación por fuerza bruta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Desencriptación por fuerza bruta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Desencriptación por fuerza bruta</a:t>
            </a:r>
          </a:p>
        </p:txBody>
      </p:sp>
      <p:sp>
        <p:nvSpPr>
          <p:cNvPr id="210" name="RESULTADOS FINAL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RESULTADOS FINALES</a:t>
            </a:r>
          </a:p>
        </p:txBody>
      </p:sp>
      <p:sp>
        <p:nvSpPr>
          <p:cNvPr id="211" name="Aumentando el número de máquinas interconectadas en 2 y 4 respecto a solo 1 se obtienen diferencias sustanciales hasta un límite.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Aumentando el número de máquinas interconectadas en 2 y 4 respecto a solo 1 se obtienen diferencias sustanciales hasta un límite.</a:t>
            </a:r>
          </a:p>
        </p:txBody>
      </p:sp>
      <p:pic>
        <p:nvPicPr>
          <p:cNvPr id="212" name="Captura de pantalla 2019-03-19 a las 19.52.44.png" descr="Captura de pantalla 2019-03-19 a las 19.52.4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58440" y="4659687"/>
            <a:ext cx="5334207" cy="4222128"/>
          </a:xfrm>
          <a:prstGeom prst="rect">
            <a:avLst/>
          </a:prstGeom>
          <a:ln w="12700">
            <a:miter lim="400000"/>
          </a:ln>
        </p:spPr>
      </p:pic>
      <p:pic>
        <p:nvPicPr>
          <p:cNvPr id="213" name="Captura de pantalla 2019-03-19 a las 19.54.03.png" descr="Captura de pantalla 2019-03-19 a las 19.54.0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019074" y="4649140"/>
            <a:ext cx="5360991" cy="422212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Desencriptación por fuerza bruta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Desencriptación por fuerza bruta</a:t>
            </a:r>
          </a:p>
        </p:txBody>
      </p:sp>
      <p:sp>
        <p:nvSpPr>
          <p:cNvPr id="216" name="RESULTADOS FINAL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RESULTADOS FINALES</a:t>
            </a:r>
          </a:p>
        </p:txBody>
      </p:sp>
      <p:sp>
        <p:nvSpPr>
          <p:cNvPr id="217" name="Con 128 y 256 procesos el tiempo se dispara y empeora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Con 128 y 256 procesos el tiempo se dispara y empeora</a:t>
            </a:r>
          </a:p>
        </p:txBody>
      </p:sp>
      <p:pic>
        <p:nvPicPr>
          <p:cNvPr id="218" name="Captura de pantalla 2019-03-19 a las 19.58.25.png" descr="Captura de pantalla 2019-03-19 a las 19.58.2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9735" y="4176484"/>
            <a:ext cx="5350241" cy="4530061"/>
          </a:xfrm>
          <a:prstGeom prst="rect">
            <a:avLst/>
          </a:prstGeom>
          <a:ln w="12700">
            <a:miter lim="400000"/>
          </a:ln>
        </p:spPr>
      </p:pic>
      <p:pic>
        <p:nvPicPr>
          <p:cNvPr id="219" name="Captura de pantalla 2019-03-19 a las 19.59.32.png" descr="Captura de pantalla 2019-03-19 a las 19.59.3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813236" y="4176484"/>
            <a:ext cx="5508476" cy="453006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Desencriptación por fuerza bruta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Desencriptación por fuerza bruta</a:t>
            </a:r>
          </a:p>
        </p:txBody>
      </p:sp>
      <p:sp>
        <p:nvSpPr>
          <p:cNvPr id="222" name="RESULTADOS FINAL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RESULTADOS FINALES</a:t>
            </a:r>
          </a:p>
        </p:txBody>
      </p:sp>
      <p:sp>
        <p:nvSpPr>
          <p:cNvPr id="223" name="Partiendo de que con un aumento de máquinas se obtienen diferencias notables, se han usado 6 y 8 también. En este caso no es tan apreciable aunque sí mejora.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Partiendo de que con un aumento de máquinas se obtienen diferencias notables, se han usado 6 y 8 también. En este caso no es tan apreciable aunque sí mejora.</a:t>
            </a:r>
          </a:p>
        </p:txBody>
      </p:sp>
      <p:pic>
        <p:nvPicPr>
          <p:cNvPr id="224" name="Captura de pantalla 2019-03-19 a las 20.01.27.png" descr="Captura de pantalla 2019-03-19 a las 20.01.2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96416" y="4716695"/>
            <a:ext cx="5496476" cy="4442089"/>
          </a:xfrm>
          <a:prstGeom prst="rect">
            <a:avLst/>
          </a:prstGeom>
          <a:ln w="12700">
            <a:miter lim="400000"/>
          </a:ln>
        </p:spPr>
      </p:pic>
      <p:pic>
        <p:nvPicPr>
          <p:cNvPr id="225" name="Captura de pantalla 2019-03-19 a las 20.02.17.png" descr="Captura de pantalla 2019-03-19 a las 20.02.17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072435" y="4716695"/>
            <a:ext cx="5390284" cy="444208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Desencriptación por fuerza bruta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Desencriptación por fuerza bruta</a:t>
            </a:r>
          </a:p>
        </p:txBody>
      </p:sp>
      <p:sp>
        <p:nvSpPr>
          <p:cNvPr id="228" name="RESULTADOS FINAL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RESULTADOS FINALES</a:t>
            </a:r>
          </a:p>
        </p:txBody>
      </p:sp>
      <p:sp>
        <p:nvSpPr>
          <p:cNvPr id="229" name="Finalmente se resumió todo en una comparativa general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Finalmente se resumió todo en una comparativa general</a:t>
            </a:r>
          </a:p>
          <a:p>
            <a:pPr/>
            <a:r>
              <a:t>La diferencia se produce a partir de 15 procesos y el punto óptimo de máquinas serían 6 en caso de decidir cuantos recursos económicos destinar. Con 8 no es notable.</a:t>
            </a:r>
          </a:p>
        </p:txBody>
      </p:sp>
      <p:pic>
        <p:nvPicPr>
          <p:cNvPr id="230" name="Captura de pantalla 2019-03-19 a las 20.02.24.png" descr="Captura de pantalla 2019-03-19 a las 20.02.2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56956" y="5643814"/>
            <a:ext cx="4728014" cy="3875283"/>
          </a:xfrm>
          <a:prstGeom prst="rect">
            <a:avLst/>
          </a:prstGeom>
          <a:ln w="12700">
            <a:miter lim="400000"/>
          </a:ln>
        </p:spPr>
      </p:pic>
      <p:pic>
        <p:nvPicPr>
          <p:cNvPr id="231" name="Captura de pantalla 2019-03-19 a las 20.02.33.png" descr="Captura de pantalla 2019-03-19 a las 20.02.3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889835" y="5643814"/>
            <a:ext cx="4728014" cy="387528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Desencriptación por fuerza bruta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Desencriptación por fuerza bruta</a:t>
            </a:r>
          </a:p>
        </p:txBody>
      </p:sp>
      <p:sp>
        <p:nvSpPr>
          <p:cNvPr id="234" name="AUTOR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AUTORES</a:t>
            </a:r>
          </a:p>
        </p:txBody>
      </p:sp>
      <p:sp>
        <p:nvSpPr>
          <p:cNvPr id="235" name="Adrián Valera Román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Adrián Valera Román</a:t>
            </a:r>
          </a:p>
          <a:p>
            <a:pPr/>
            <a:r>
              <a:t>Jaime De La Peña Ramos</a:t>
            </a:r>
          </a:p>
          <a:p>
            <a:pPr/>
            <a:r>
              <a:t>Diego Mateos Matilla</a:t>
            </a:r>
          </a:p>
          <a:p>
            <a:pPr/>
            <a:r>
              <a:t>Javier Servate Hernández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Desencriptación por fuerza bruta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Desencriptación por fuerza bruta</a:t>
            </a:r>
          </a:p>
        </p:txBody>
      </p:sp>
      <p:sp>
        <p:nvSpPr>
          <p:cNvPr id="170" name="¿qué es mpi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¿qué es mpi? </a:t>
            </a:r>
          </a:p>
        </p:txBody>
      </p:sp>
      <p:sp>
        <p:nvSpPr>
          <p:cNvPr id="171" name="Estándar utilizado para definir la sintaxis y semántica de las funciones de librerías de paso de mensajes, utilizadas para sacar partido a múltiples procesadores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Estándar utilizado para definir la sintaxis y semántica de las funciones de librerías de paso de mensajes, utilizadas para sacar partido a múltiples procesadores.</a:t>
            </a:r>
          </a:p>
          <a:p>
            <a:pPr/>
            <a:r>
              <a:t>El paso de mensajes al trabajar con sincronización y exclusión mutua es ideal para programación concurrente y sistemas distribuidos (no hace uso de memoria compartida).</a:t>
            </a:r>
          </a:p>
          <a:p>
            <a:pPr/>
            <a:r>
              <a:t>Elementos principales: proceso que envía, el que recibe y el mensaje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Desencriptación por fuerza brutaTexto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Desencriptación por fuerza brutaTexto</a:t>
            </a:r>
          </a:p>
        </p:txBody>
      </p:sp>
      <p:sp>
        <p:nvSpPr>
          <p:cNvPr id="174" name="La práctica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La práctica</a:t>
            </a:r>
          </a:p>
        </p:txBody>
      </p:sp>
      <p:sp>
        <p:nvSpPr>
          <p:cNvPr id="175" name="El objetivo es implementar un algoritmo para descifrado de contraseñas con fuerza bruta haciendo uso de la librería MPI y observar como se desempeña en función del número de procesos y de máquinas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22275" indent="-422275" defTabSz="554990">
              <a:spcBef>
                <a:spcPts val="2600"/>
              </a:spcBef>
              <a:defRPr sz="3230"/>
            </a:pPr>
            <a:r>
              <a:t>El objetivo es implementar un algoritmo para descifrado de contraseñas con fuerza bruta haciendo uso de la librería MPI y observar como se desempeña en función del número de procesos y de máquinas.</a:t>
            </a:r>
          </a:p>
          <a:p>
            <a:pPr marL="422275" indent="-422275" defTabSz="554990">
              <a:spcBef>
                <a:spcPts val="2600"/>
              </a:spcBef>
              <a:defRPr sz="3230"/>
            </a:pPr>
            <a:r>
              <a:t>Ha dado como resultado un desencriptador capaz de resolver 20 contraseñas de longitud 6 distribuyendo el trabajo entre los procesos que se crean. Posteriormente se han elaborado gráficas que permiten observar el rendimiento (Eje X: procesos, Eje Y: segundos o número de repeticiones de todos los procesos)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Desencriptación por fuerza bruta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Desencriptación por fuerza bruta</a:t>
            </a:r>
          </a:p>
        </p:txBody>
      </p:sp>
      <p:sp>
        <p:nvSpPr>
          <p:cNvPr id="178" name="Primeros resultado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Primeros resultados</a:t>
            </a:r>
          </a:p>
        </p:txBody>
      </p:sp>
      <p:sp>
        <p:nvSpPr>
          <p:cNvPr id="179" name="Padre no participa en la tarea vs padre sí participa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Padre no participa en la tarea vs padre sí participa.</a:t>
            </a:r>
          </a:p>
          <a:p>
            <a:pPr/>
            <a:r>
              <a:t>Procesador: i5 4x2,6Ghz</a:t>
            </a:r>
          </a:p>
        </p:txBody>
      </p:sp>
      <p:pic>
        <p:nvPicPr>
          <p:cNvPr id="180" name="Captura de pantalla 2019-03-19 a las 19.35.39.png" descr="Captura de pantalla 2019-03-19 a las 19.35.3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69873" y="4782402"/>
            <a:ext cx="4512121" cy="3759192"/>
          </a:xfrm>
          <a:prstGeom prst="rect">
            <a:avLst/>
          </a:prstGeom>
          <a:ln w="12700">
            <a:miter lim="400000"/>
          </a:ln>
        </p:spPr>
      </p:pic>
      <p:pic>
        <p:nvPicPr>
          <p:cNvPr id="181" name="Captura de pantalla 2019-03-19 a las 19.35.06.png" descr="Captura de pantalla 2019-03-19 a las 19.35.06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790770" y="4746731"/>
            <a:ext cx="4768015" cy="375919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Desencriptación por fuerza bruta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Desencriptación por fuerza bruta</a:t>
            </a:r>
          </a:p>
        </p:txBody>
      </p:sp>
      <p:sp>
        <p:nvSpPr>
          <p:cNvPr id="184" name="MEJORA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MEJORA 1</a:t>
            </a:r>
          </a:p>
        </p:txBody>
      </p:sp>
      <p:sp>
        <p:nvSpPr>
          <p:cNvPr id="185" name="Mejora: Paso de mensajes asíncrono, se evita el cuello de botella cuando el padre debe informar a cada proceso sucesivamente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Mejora: Paso de mensajes asíncrono, se evita el cuello de botella cuando el padre debe informar a cada proceso sucesivamente</a:t>
            </a:r>
          </a:p>
        </p:txBody>
      </p:sp>
      <p:pic>
        <p:nvPicPr>
          <p:cNvPr id="186" name="Captura de pantalla 2019-03-19 a las 19.35.18.png" descr="Captura de pantalla 2019-03-19 a las 19.35.1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89335" y="5067556"/>
            <a:ext cx="4618267" cy="3717918"/>
          </a:xfrm>
          <a:prstGeom prst="rect">
            <a:avLst/>
          </a:prstGeom>
          <a:ln w="12700">
            <a:miter lim="400000"/>
          </a:ln>
        </p:spPr>
      </p:pic>
      <p:pic>
        <p:nvPicPr>
          <p:cNvPr id="187" name="Captura de pantalla 2019-03-19 a las 19.35.51.png" descr="Captura de pantalla 2019-03-19 a las 19.35.5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769999" y="5067556"/>
            <a:ext cx="4459381" cy="371791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Desencriptación por fuerza bruta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Desencriptación por fuerza bruta</a:t>
            </a:r>
          </a:p>
        </p:txBody>
      </p:sp>
      <p:sp>
        <p:nvSpPr>
          <p:cNvPr id="190" name="MEJORA 2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MEJORA 2</a:t>
            </a:r>
          </a:p>
        </p:txBody>
      </p:sp>
      <p:sp>
        <p:nvSpPr>
          <p:cNvPr id="191" name="Se ha modificado el intervalo de tiempo para llamar a la función MPI_lprobe() de comprobación de nuevos mensajes.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Se ha modificado el intervalo de tiempo para llamar a la función MPI_lprobe() de comprobación de nuevos mensajes.</a:t>
            </a:r>
          </a:p>
        </p:txBody>
      </p:sp>
      <p:pic>
        <p:nvPicPr>
          <p:cNvPr id="192" name="Captura de pantalla 2019-03-19 a las 19.42.03.png" descr="Captura de pantalla 2019-03-19 a las 19.42.0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01799" y="4704759"/>
            <a:ext cx="5573063" cy="4495196"/>
          </a:xfrm>
          <a:prstGeom prst="rect">
            <a:avLst/>
          </a:prstGeom>
          <a:ln w="12700">
            <a:miter lim="400000"/>
          </a:ln>
        </p:spPr>
      </p:pic>
      <p:pic>
        <p:nvPicPr>
          <p:cNvPr id="193" name="Captura de pantalla 2019-03-19 a las 19.42.09.png" descr="Captura de pantalla 2019-03-19 a las 19.42.09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226395" y="4704759"/>
            <a:ext cx="5379695" cy="44951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Desencriptación por fuerza bruta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Desencriptación por fuerza bruta</a:t>
            </a:r>
          </a:p>
        </p:txBody>
      </p:sp>
      <p:sp>
        <p:nvSpPr>
          <p:cNvPr id="196" name="MEJORA 2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MEJORA 2</a:t>
            </a:r>
          </a:p>
        </p:txBody>
      </p:sp>
      <p:sp>
        <p:nvSpPr>
          <p:cNvPr id="197" name="Como la mejora aportada no es lineal al aplicar ese cambio, se ha dejado la versión asíncrona con comprobación siempre de mensajes.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Como la mejora aportada no es lineal al aplicar ese cambio, se ha dejado la versión asíncrona con comprobación siempre de mensajes.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Desencriptación por fuerza bruta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Desencriptación por fuerza bruta</a:t>
            </a:r>
          </a:p>
        </p:txBody>
      </p:sp>
      <p:sp>
        <p:nvSpPr>
          <p:cNvPr id="200" name="RESULTADOS FINAL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RESULTADOS FINALES</a:t>
            </a:r>
          </a:p>
        </p:txBody>
      </p:sp>
      <p:sp>
        <p:nvSpPr>
          <p:cNvPr id="201" name="Procesador: i7 8x3,2GHz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Procesador: i7 8x3,2GHz</a:t>
            </a:r>
          </a:p>
          <a:p>
            <a:pPr/>
            <a:r>
              <a:t>20 contraseñas de longitud 6</a:t>
            </a:r>
          </a:p>
          <a:p>
            <a:pPr/>
            <a:r>
              <a:t>Los resultados finales salen de la media de 6 repeticiones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Desencriptación por fuerza bruta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Desencriptación por fuerza bruta</a:t>
            </a:r>
          </a:p>
        </p:txBody>
      </p:sp>
      <p:sp>
        <p:nvSpPr>
          <p:cNvPr id="204" name="RESULTADOS FINAL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RESULTADOS FINALES</a:t>
            </a:r>
          </a:p>
        </p:txBody>
      </p:sp>
      <p:sp>
        <p:nvSpPr>
          <p:cNvPr id="205" name="Cuando la CPU distribuye el trabajo el tiempo se reduce, siempre y cuando el numero de procesos no supere al de núcleos. De lo contrario la compartición de recursos anula el efecto conseguido por distribuir la carga de trabajo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Cuando la CPU distribuye el trabajo el tiempo se reduce, siempre y cuando el numero de procesos no supere al de núcleos. De lo contrario la compartición de recursos anula el efecto conseguido por distribuir la carga de trabajo</a:t>
            </a:r>
          </a:p>
        </p:txBody>
      </p:sp>
      <p:pic>
        <p:nvPicPr>
          <p:cNvPr id="206" name="Captura de pantalla 2019-03-19 a las 19.46.22.png" descr="Captura de pantalla 2019-03-19 a las 19.46.2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42127" y="5387713"/>
            <a:ext cx="4429701" cy="3543761"/>
          </a:xfrm>
          <a:prstGeom prst="rect">
            <a:avLst/>
          </a:prstGeom>
          <a:ln w="12700">
            <a:miter lim="400000"/>
          </a:ln>
        </p:spPr>
      </p:pic>
      <p:pic>
        <p:nvPicPr>
          <p:cNvPr id="207" name="Captura de pantalla 2019-03-19 a las 19.46.29.png" descr="Captura de pantalla 2019-03-19 a las 19.46.29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876921" y="5346058"/>
            <a:ext cx="4429701" cy="362707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New_Template7">
  <a:themeElements>
    <a:clrScheme name="New_Template7">
      <a:dk1>
        <a:srgbClr val="222222"/>
      </a:dk1>
      <a:lt1>
        <a:srgbClr val="838787"/>
      </a:lt1>
      <a:dk2>
        <a:srgbClr val="222222"/>
      </a:dk2>
      <a:lt2>
        <a:srgbClr val="A6AAA9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New_Template7">
      <a:majorFont>
        <a:latin typeface="DIN Condensed"/>
        <a:ea typeface="DIN Condensed"/>
        <a:cs typeface="DIN Condensed"/>
      </a:majorFont>
      <a:minorFont>
        <a:latin typeface="DIN Condensed"/>
        <a:ea typeface="DIN Condensed"/>
        <a:cs typeface="DIN Condensed"/>
      </a:minorFont>
    </a:fontScheme>
    <a:fmtScheme name="New_Template7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8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all" i="0" spc="0" strike="noStrike" sz="28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DIN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000" u="none" kumimoji="0" normalizeH="0">
            <a:ln>
              <a:noFill/>
            </a:ln>
            <a:solidFill>
              <a:srgbClr val="838787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New_Template7">
  <a:themeElements>
    <a:clrScheme name="New_Template7">
      <a:dk1>
        <a:srgbClr val="000000"/>
      </a:dk1>
      <a:lt1>
        <a:srgbClr val="FFFFFF"/>
      </a:lt1>
      <a:dk2>
        <a:srgbClr val="222222"/>
      </a:dk2>
      <a:lt2>
        <a:srgbClr val="A6AAA9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New_Template7">
      <a:majorFont>
        <a:latin typeface="DIN Condensed"/>
        <a:ea typeface="DIN Condensed"/>
        <a:cs typeface="DIN Condensed"/>
      </a:majorFont>
      <a:minorFont>
        <a:latin typeface="DIN Condensed"/>
        <a:ea typeface="DIN Condensed"/>
        <a:cs typeface="DIN Condensed"/>
      </a:minorFont>
    </a:fontScheme>
    <a:fmtScheme name="New_Template7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8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all" i="0" spc="0" strike="noStrike" sz="28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DIN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000" u="none" kumimoji="0" normalizeH="0">
            <a:ln>
              <a:noFill/>
            </a:ln>
            <a:solidFill>
              <a:srgbClr val="838787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